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4602" autoAdjust="0"/>
    <p:restoredTop sz="94694"/>
  </p:normalViewPr>
  <p:slideViewPr>
    <p:cSldViewPr snapToGrid="0">
      <p:cViewPr>
        <p:scale>
          <a:sx n="186" d="100"/>
          <a:sy n="186" d="100"/>
        </p:scale>
        <p:origin x="1536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096001" y="6176962"/>
            <a:ext cx="18694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516189" y="6010508"/>
            <a:ext cx="5675811" cy="763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025923"/>
            <a:ext cx="5658678" cy="7790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78459" y="5924325"/>
            <a:ext cx="12348905" cy="933675"/>
          </a:xfrm>
          <a:prstGeom prst="rect">
            <a:avLst/>
          </a:prstGeom>
        </p:spPr>
      </p:pic>
      <p:pic>
        <p:nvPicPr>
          <p:cNvPr id="13" name="Picture 12" descr="A blue text on a white background&#10;&#10;AI-generated content may be incorrect.">
            <a:extLst>
              <a:ext uri="{FF2B5EF4-FFF2-40B4-BE49-F238E27FC236}">
                <a16:creationId xmlns:a16="http://schemas.microsoft.com/office/drawing/2014/main" id="{30996AAE-F7FA-D7AC-7A33-66BCB0D5D1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42915" y="5355037"/>
            <a:ext cx="2771214" cy="617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032810"/>
            <a:ext cx="5675811" cy="688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032810"/>
            <a:ext cx="5675811" cy="688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51468" y="-59011"/>
            <a:ext cx="12282233" cy="641536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AF4951-AC2B-4540-D6D4-CE2C5FE02328}"/>
              </a:ext>
            </a:extLst>
          </p:cNvPr>
          <p:cNvSpPr/>
          <p:nvPr userDrawn="1"/>
        </p:nvSpPr>
        <p:spPr>
          <a:xfrm>
            <a:off x="8305227" y="5933287"/>
            <a:ext cx="3272590" cy="8662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blue text on a white background&#10;&#10;AI-generated content may be incorrect.">
            <a:extLst>
              <a:ext uri="{FF2B5EF4-FFF2-40B4-BE49-F238E27FC236}">
                <a16:creationId xmlns:a16="http://schemas.microsoft.com/office/drawing/2014/main" id="{508CEDC8-12C9-BE4C-FA9A-162933B1831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869479" y="6167594"/>
            <a:ext cx="2484321" cy="553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8" name="Picture 17" descr="A blue text on a white background&#10;&#10;AI-generated content may be incorrect.">
            <a:extLst>
              <a:ext uri="{FF2B5EF4-FFF2-40B4-BE49-F238E27FC236}">
                <a16:creationId xmlns:a16="http://schemas.microsoft.com/office/drawing/2014/main" id="{DBE46042-1021-A68A-BF6A-C7BF11AB9D33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8869479" y="6167594"/>
            <a:ext cx="2484321" cy="553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EFNEP PowerPoint template" id="{807129AA-7740-B14E-8907-F7E8BF7D1165}" vid="{913E84C4-367C-1D48-91FF-7DD1D6FD72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8</cp:revision>
  <dcterms:created xsi:type="dcterms:W3CDTF">2020-01-27T20:57:30Z</dcterms:created>
  <dcterms:modified xsi:type="dcterms:W3CDTF">2025-10-23T01:23:55Z</dcterms:modified>
</cp:coreProperties>
</file>